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7"/>
  </p:notesMasterIdLst>
  <p:sldIdLst>
    <p:sldId id="256" r:id="rId2"/>
    <p:sldId id="296" r:id="rId3"/>
    <p:sldId id="298" r:id="rId4"/>
    <p:sldId id="297" r:id="rId5"/>
    <p:sldId id="273" r:id="rId6"/>
  </p:sldIdLst>
  <p:sldSz cx="12192000" cy="6858000"/>
  <p:notesSz cx="6858000" cy="9144000"/>
  <p:embeddedFontLst>
    <p:embeddedFont>
      <p:font typeface="맑은 고딕" panose="020B0503020000020004" pitchFamily="50" charset="-127"/>
      <p:regular r:id="rId8"/>
      <p:bold r:id="rId9"/>
    </p:embeddedFont>
    <p:embeddedFont>
      <p:font typeface="나눔스퀘어" panose="020B0600000101010101" pitchFamily="50" charset="-127"/>
      <p:regular r:id="rId10"/>
    </p:embeddedFont>
    <p:embeddedFont>
      <p:font typeface="나눔스퀘어 ExtraBold" panose="020B0600000101010101" pitchFamily="50" charset="-127"/>
      <p:bold r:id="rId11"/>
    </p:embeddedFont>
    <p:embeddedFont>
      <p:font typeface="나눔바른고딕" panose="020B0603020101020101" pitchFamily="50" charset="-127"/>
      <p:regular r:id="rId12"/>
      <p:bold r:id="rId13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32A18-4066-4E4E-806B-119D00E2AE27}" type="datetimeFigureOut">
              <a:rPr lang="ko-KR" altLang="en-US" smtClean="0"/>
              <a:t>2017-10-10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D2DBF-0E9F-4B15-8B5D-4AC30F1EEE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085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D2DBF-0E9F-4B15-8B5D-4AC30F1EEE44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705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D2DBF-0E9F-4B15-8B5D-4AC30F1EEE44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0747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D2DBF-0E9F-4B15-8B5D-4AC30F1EEE44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1633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D2DBF-0E9F-4B15-8B5D-4AC30F1EEE44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587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D2DBF-0E9F-4B15-8B5D-4AC30F1EEE44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6723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30A-C3A4-4641-B0A7-FB50F1D04D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1308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30A-C3A4-4641-B0A7-FB50F1D04D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824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30A-C3A4-4641-B0A7-FB50F1D04D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162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3834" y="54903"/>
            <a:ext cx="11498166" cy="620443"/>
          </a:xfrm>
          <a:noFill/>
        </p:spPr>
        <p:txBody>
          <a:bodyPr lIns="180000">
            <a:normAutofit/>
          </a:bodyPr>
          <a:lstStyle>
            <a:lvl1pPr algn="l">
              <a:defRPr sz="2500" b="0" spc="0">
                <a:solidFill>
                  <a:schemeClr val="accent5">
                    <a:lumMod val="75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나눔바른고딕" panose="020B0603020101020101" pitchFamily="50" charset="-127"/>
                <a:ea typeface="나눔바른고딕" panose="020B0603020101020101" pitchFamily="50" charset="-127"/>
              </a:defRPr>
            </a:lvl1pPr>
            <a:lvl2pPr>
              <a:defRPr sz="2000">
                <a:latin typeface="나눔바른고딕" panose="020B0603020101020101" pitchFamily="50" charset="-127"/>
                <a:ea typeface="나눔바른고딕" panose="020B0603020101020101" pitchFamily="50" charset="-127"/>
              </a:defRPr>
            </a:lvl2pPr>
            <a:lvl3pPr>
              <a:defRPr sz="1800">
                <a:latin typeface="나눔바른고딕" panose="020B0603020101020101" pitchFamily="50" charset="-127"/>
                <a:ea typeface="나눔바른고딕" panose="020B0603020101020101" pitchFamily="50" charset="-127"/>
              </a:defRPr>
            </a:lvl3pPr>
            <a:lvl4pPr>
              <a:defRPr sz="1600">
                <a:latin typeface="나눔바른고딕" panose="020B0603020101020101" pitchFamily="50" charset="-127"/>
                <a:ea typeface="나눔바른고딕" panose="020B0603020101020101" pitchFamily="50" charset="-127"/>
              </a:defRPr>
            </a:lvl4pPr>
            <a:lvl5pPr>
              <a:defRPr sz="1600">
                <a:latin typeface="나눔바른고딕" panose="020B0603020101020101" pitchFamily="50" charset="-127"/>
                <a:ea typeface="나눔바른고딕" panose="020B0603020101020101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0" y="6358553"/>
            <a:ext cx="668437" cy="365125"/>
          </a:xfrm>
        </p:spPr>
        <p:txBody>
          <a:bodyPr/>
          <a:lstStyle>
            <a:lvl1pPr algn="ctr">
              <a:defRPr>
                <a:latin typeface="나눔바른고딕" panose="020B0603020101020101" pitchFamily="50" charset="-127"/>
                <a:ea typeface="나눔바른고딕" panose="020B0603020101020101" pitchFamily="50" charset="-127"/>
              </a:defRPr>
            </a:lvl1pPr>
          </a:lstStyle>
          <a:p>
            <a:fld id="{1356B30A-C3A4-4641-B0A7-FB50F1D04DA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681135" y="0"/>
            <a:ext cx="0" cy="685800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9" y="112725"/>
            <a:ext cx="512927" cy="504800"/>
          </a:xfrm>
          <a:prstGeom prst="rect">
            <a:avLst/>
          </a:prstGeom>
        </p:spPr>
      </p:pic>
      <p:cxnSp>
        <p:nvCxnSpPr>
          <p:cNvPr id="7" name="직선 연결선 6"/>
          <p:cNvCxnSpPr/>
          <p:nvPr userDrawn="1"/>
        </p:nvCxnSpPr>
        <p:spPr>
          <a:xfrm flipH="1">
            <a:off x="693834" y="694014"/>
            <a:ext cx="11498166" cy="1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40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30A-C3A4-4641-B0A7-FB50F1D04D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149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30A-C3A4-4641-B0A7-FB50F1D04D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3395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30A-C3A4-4641-B0A7-FB50F1D04D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668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/>
          <p:cNvCxnSpPr/>
          <p:nvPr userDrawn="1"/>
        </p:nvCxnSpPr>
        <p:spPr>
          <a:xfrm>
            <a:off x="681135" y="0"/>
            <a:ext cx="0" cy="685800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9" y="112725"/>
            <a:ext cx="512927" cy="504800"/>
          </a:xfrm>
          <a:prstGeom prst="rect">
            <a:avLst/>
          </a:prstGeom>
        </p:spPr>
      </p:pic>
      <p:sp>
        <p:nvSpPr>
          <p:cNvPr id="10" name="제목 1"/>
          <p:cNvSpPr>
            <a:spLocks noGrp="1"/>
          </p:cNvSpPr>
          <p:nvPr>
            <p:ph type="title"/>
          </p:nvPr>
        </p:nvSpPr>
        <p:spPr>
          <a:xfrm>
            <a:off x="693834" y="54903"/>
            <a:ext cx="11498166" cy="620443"/>
          </a:xfrm>
          <a:noFill/>
        </p:spPr>
        <p:txBody>
          <a:bodyPr lIns="180000">
            <a:normAutofit/>
          </a:bodyPr>
          <a:lstStyle>
            <a:lvl1pPr algn="l">
              <a:defRPr sz="2500" b="0" spc="0">
                <a:solidFill>
                  <a:schemeClr val="accent5">
                    <a:lumMod val="75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0" y="6358553"/>
            <a:ext cx="668437" cy="365125"/>
          </a:xfrm>
        </p:spPr>
        <p:txBody>
          <a:bodyPr/>
          <a:lstStyle>
            <a:lvl1pPr algn="ctr">
              <a:defRPr>
                <a:latin typeface="나눔바른고딕" panose="020B0603020101020101" pitchFamily="50" charset="-127"/>
                <a:ea typeface="나눔바른고딕" panose="020B0603020101020101" pitchFamily="50" charset="-127"/>
              </a:defRPr>
            </a:lvl1pPr>
          </a:lstStyle>
          <a:p>
            <a:fld id="{1356B30A-C3A4-4641-B0A7-FB50F1D04DA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5666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30A-C3A4-4641-B0A7-FB50F1D04D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4028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30A-C3A4-4641-B0A7-FB50F1D04D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42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30A-C3A4-4641-B0A7-FB50F1D04D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089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defRPr>
            </a:lvl1pPr>
          </a:lstStyle>
          <a:p>
            <a:fld id="{1356B30A-C3A4-4641-B0A7-FB50F1D04DA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2425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나눔바른고딕" panose="020B0603020101020101" pitchFamily="50" charset="-127"/>
          <a:ea typeface="나눔바른고딕" panose="020B060302010102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나눔바른고딕" panose="020B0603020101020101" pitchFamily="50" charset="-127"/>
          <a:ea typeface="나눔바른고딕" panose="020B060302010102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나눔바른고딕" panose="020B0603020101020101" pitchFamily="50" charset="-127"/>
          <a:ea typeface="나눔바른고딕" panose="020B060302010102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나눔바른고딕" panose="020B0603020101020101" pitchFamily="50" charset="-127"/>
          <a:ea typeface="나눔바른고딕" panose="020B060302010102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나눔바른고딕" panose="020B0603020101020101" pitchFamily="50" charset="-127"/>
          <a:ea typeface="나눔바른고딕" panose="020B060302010102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나눔바른고딕" panose="020B0603020101020101" pitchFamily="50" charset="-127"/>
          <a:ea typeface="나눔바른고딕" panose="020B060302010102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1894114"/>
            <a:ext cx="12192000" cy="30925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353" y="732369"/>
            <a:ext cx="657293" cy="646878"/>
          </a:xfrm>
          <a:prstGeom prst="rect">
            <a:avLst/>
          </a:prstGeom>
        </p:spPr>
      </p:pic>
      <p:grpSp>
        <p:nvGrpSpPr>
          <p:cNvPr id="10" name="그룹 9"/>
          <p:cNvGrpSpPr/>
          <p:nvPr/>
        </p:nvGrpSpPr>
        <p:grpSpPr>
          <a:xfrm>
            <a:off x="3117273" y="2861252"/>
            <a:ext cx="5957452" cy="1158231"/>
            <a:chOff x="2643447" y="2867895"/>
            <a:chExt cx="6966066" cy="1158231"/>
          </a:xfrm>
        </p:grpSpPr>
        <p:cxnSp>
          <p:nvCxnSpPr>
            <p:cNvPr id="8" name="직선 연결선 7"/>
            <p:cNvCxnSpPr/>
            <p:nvPr/>
          </p:nvCxnSpPr>
          <p:spPr>
            <a:xfrm>
              <a:off x="2643447" y="2867895"/>
              <a:ext cx="696606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연결선 8"/>
            <p:cNvCxnSpPr/>
            <p:nvPr/>
          </p:nvCxnSpPr>
          <p:spPr>
            <a:xfrm>
              <a:off x="2643447" y="4026126"/>
              <a:ext cx="696606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4040154" y="1894114"/>
            <a:ext cx="4111689" cy="967135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altLang="ko-KR" spc="300" dirty="0" smtClean="0">
                <a:solidFill>
                  <a:schemeClr val="bg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DD Month. </a:t>
            </a:r>
            <a:r>
              <a:rPr lang="en-US" altLang="ko-KR" spc="300" dirty="0" smtClean="0">
                <a:solidFill>
                  <a:schemeClr val="bg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YYYY</a:t>
            </a:r>
            <a:endParaRPr lang="ko-KR" altLang="en-US" spc="300" dirty="0">
              <a:solidFill>
                <a:schemeClr val="bg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12965" y="2861249"/>
            <a:ext cx="6966066" cy="117361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ko-KR" sz="2500" b="1" spc="300" dirty="0" smtClean="0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Title</a:t>
            </a:r>
            <a:endParaRPr lang="ko-KR" altLang="en-US" sz="2500" b="1" spc="300" dirty="0">
              <a:solidFill>
                <a:schemeClr val="bg1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019483"/>
            <a:ext cx="12192000" cy="935034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ko-KR" spc="100" dirty="0" smtClean="0">
                <a:solidFill>
                  <a:schemeClr val="bg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Meeting name</a:t>
            </a:r>
            <a:endParaRPr lang="ko-KR" altLang="en-US" spc="100" dirty="0">
              <a:solidFill>
                <a:schemeClr val="bg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47804" y="5347135"/>
            <a:ext cx="3696390" cy="1111854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altLang="ko-KR" b="1" spc="1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Name</a:t>
            </a:r>
            <a:endParaRPr lang="en-US" altLang="ko-KR" b="1" spc="100" dirty="0"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  <a:p>
            <a:pPr algn="ctr"/>
            <a:endParaRPr lang="en-US" altLang="ko-KR" b="1" spc="100" dirty="0"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  <a:p>
            <a:pPr algn="ctr"/>
            <a:r>
              <a:rPr lang="en-US" altLang="ko-KR" sz="1400" b="1" spc="100" dirty="0">
                <a:solidFill>
                  <a:schemeClr val="bg1">
                    <a:lumMod val="6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Radiological Physics Laboratory,</a:t>
            </a:r>
          </a:p>
          <a:p>
            <a:pPr algn="ctr"/>
            <a:r>
              <a:rPr lang="en-US" altLang="ko-KR" sz="1400" b="1" spc="100" dirty="0">
                <a:solidFill>
                  <a:schemeClr val="bg1">
                    <a:lumMod val="6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Seoul National University</a:t>
            </a:r>
            <a:endParaRPr lang="ko-KR" altLang="en-US" sz="1400" b="1" spc="100" dirty="0">
              <a:solidFill>
                <a:schemeClr val="bg1">
                  <a:lumMod val="65000"/>
                </a:schemeClr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33127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Table of contents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30A-C3A4-4641-B0A7-FB50F1D04DA9}" type="slidenum">
              <a:rPr lang="ko-KR" altLang="en-US" smtClean="0"/>
              <a:pPr/>
              <a:t>2</a:t>
            </a:fld>
            <a:endParaRPr lang="ko-KR" altLang="en-US" dirty="0"/>
          </a:p>
        </p:txBody>
      </p:sp>
      <p:grpSp>
        <p:nvGrpSpPr>
          <p:cNvPr id="35" name="그룹 34"/>
          <p:cNvGrpSpPr/>
          <p:nvPr/>
        </p:nvGrpSpPr>
        <p:grpSpPr>
          <a:xfrm>
            <a:off x="1234498" y="1106807"/>
            <a:ext cx="8822095" cy="1167556"/>
            <a:chOff x="1142999" y="1025140"/>
            <a:chExt cx="8822095" cy="1167556"/>
          </a:xfrm>
        </p:grpSpPr>
        <p:cxnSp>
          <p:nvCxnSpPr>
            <p:cNvPr id="26" name="직선 연결선 25"/>
            <p:cNvCxnSpPr/>
            <p:nvPr/>
          </p:nvCxnSpPr>
          <p:spPr>
            <a:xfrm>
              <a:off x="3842484" y="1324950"/>
              <a:ext cx="5329507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842484" y="1575840"/>
              <a:ext cx="5329507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>
              <a:off x="3842484" y="1826730"/>
              <a:ext cx="5329507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3842484" y="2077620"/>
              <a:ext cx="5329507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오각형 21"/>
            <p:cNvSpPr/>
            <p:nvPr/>
          </p:nvSpPr>
          <p:spPr>
            <a:xfrm>
              <a:off x="1142999" y="1025140"/>
              <a:ext cx="2353734" cy="1111570"/>
            </a:xfrm>
            <a:prstGeom prst="homePlat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dirty="0"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1. </a:t>
              </a:r>
              <a:endParaRPr lang="en-US" altLang="ko-KR" dirty="0" smtClean="0"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  <a:p>
              <a:endParaRPr lang="en-US" altLang="ko-KR" dirty="0"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842484" y="1081126"/>
              <a:ext cx="6122610" cy="1111570"/>
            </a:xfrm>
            <a:prstGeom prst="rect">
              <a:avLst/>
            </a:prstGeom>
            <a:noFill/>
          </p:spPr>
          <p:txBody>
            <a:bodyPr wrap="square" tIns="0" rtlCol="0">
              <a:noAutofit/>
            </a:bodyPr>
            <a:lstStyle/>
            <a:p>
              <a:pPr marL="285750" indent="-28575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ko-KR" sz="1400" dirty="0" smtClean="0"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a</a:t>
              </a:r>
              <a:endParaRPr lang="en-US" altLang="ko-KR" sz="1400" dirty="0"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</p:grp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3BDDFA2F-2F3E-4F3E-95E2-ACC6FBA807FB}"/>
              </a:ext>
            </a:extLst>
          </p:cNvPr>
          <p:cNvGrpSpPr/>
          <p:nvPr/>
        </p:nvGrpSpPr>
        <p:grpSpPr>
          <a:xfrm>
            <a:off x="1883465" y="2433893"/>
            <a:ext cx="8822095" cy="1167556"/>
            <a:chOff x="1142999" y="1025140"/>
            <a:chExt cx="8822095" cy="1167556"/>
          </a:xfrm>
        </p:grpSpPr>
        <p:cxnSp>
          <p:nvCxnSpPr>
            <p:cNvPr id="12" name="직선 연결선 11">
              <a:extLst>
                <a:ext uri="{FF2B5EF4-FFF2-40B4-BE49-F238E27FC236}">
                  <a16:creationId xmlns:a16="http://schemas.microsoft.com/office/drawing/2014/main" id="{061B9643-FBF6-4028-AB71-DE12B5531755}"/>
                </a:ext>
              </a:extLst>
            </p:cNvPr>
            <p:cNvCxnSpPr/>
            <p:nvPr/>
          </p:nvCxnSpPr>
          <p:spPr>
            <a:xfrm>
              <a:off x="3842484" y="1324950"/>
              <a:ext cx="5329507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>
              <a:extLst>
                <a:ext uri="{FF2B5EF4-FFF2-40B4-BE49-F238E27FC236}">
                  <a16:creationId xmlns:a16="http://schemas.microsoft.com/office/drawing/2014/main" id="{AB60B83A-E6D2-4E63-9D3B-9B1CD0D107BA}"/>
                </a:ext>
              </a:extLst>
            </p:cNvPr>
            <p:cNvCxnSpPr/>
            <p:nvPr/>
          </p:nvCxnSpPr>
          <p:spPr>
            <a:xfrm>
              <a:off x="3842484" y="1575840"/>
              <a:ext cx="5329507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>
              <a:extLst>
                <a:ext uri="{FF2B5EF4-FFF2-40B4-BE49-F238E27FC236}">
                  <a16:creationId xmlns:a16="http://schemas.microsoft.com/office/drawing/2014/main" id="{81D885F7-738B-4C9D-A77D-AEB1FB44CB43}"/>
                </a:ext>
              </a:extLst>
            </p:cNvPr>
            <p:cNvCxnSpPr/>
            <p:nvPr/>
          </p:nvCxnSpPr>
          <p:spPr>
            <a:xfrm>
              <a:off x="3842484" y="1826730"/>
              <a:ext cx="5329507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>
              <a:extLst>
                <a:ext uri="{FF2B5EF4-FFF2-40B4-BE49-F238E27FC236}">
                  <a16:creationId xmlns:a16="http://schemas.microsoft.com/office/drawing/2014/main" id="{AB3034A8-666C-4FC3-9FCA-F64F9FCCF91B}"/>
                </a:ext>
              </a:extLst>
            </p:cNvPr>
            <p:cNvCxnSpPr/>
            <p:nvPr/>
          </p:nvCxnSpPr>
          <p:spPr>
            <a:xfrm>
              <a:off x="3842484" y="2077620"/>
              <a:ext cx="5329507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오각형 21">
              <a:extLst>
                <a:ext uri="{FF2B5EF4-FFF2-40B4-BE49-F238E27FC236}">
                  <a16:creationId xmlns:a16="http://schemas.microsoft.com/office/drawing/2014/main" id="{57C7A09E-9FD7-4A84-A9EF-A1B35708FD1B}"/>
                </a:ext>
              </a:extLst>
            </p:cNvPr>
            <p:cNvSpPr/>
            <p:nvPr/>
          </p:nvSpPr>
          <p:spPr>
            <a:xfrm>
              <a:off x="1142999" y="1025140"/>
              <a:ext cx="2353734" cy="1111570"/>
            </a:xfrm>
            <a:prstGeom prst="homePlat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dirty="0"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2. </a:t>
              </a:r>
              <a:endParaRPr lang="en-US" altLang="ko-KR" dirty="0" smtClean="0"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  <a:p>
              <a:endParaRPr lang="en-US" altLang="ko-KR" dirty="0"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97E496D-BCA4-4816-9B4A-A7893F308332}"/>
                </a:ext>
              </a:extLst>
            </p:cNvPr>
            <p:cNvSpPr txBox="1"/>
            <p:nvPr/>
          </p:nvSpPr>
          <p:spPr>
            <a:xfrm>
              <a:off x="3842484" y="1081126"/>
              <a:ext cx="6122610" cy="1111570"/>
            </a:xfrm>
            <a:prstGeom prst="rect">
              <a:avLst/>
            </a:prstGeom>
            <a:noFill/>
          </p:spPr>
          <p:txBody>
            <a:bodyPr wrap="square" tIns="0" rtlCol="0">
              <a:noAutofit/>
            </a:bodyPr>
            <a:lstStyle/>
            <a:p>
              <a:pPr marL="285750" indent="-28575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ko-KR" sz="1400" dirty="0" smtClean="0"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a</a:t>
              </a:r>
              <a:endParaRPr lang="en-US" altLang="ko-KR" sz="1400" dirty="0"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  <a:p>
              <a:pPr>
                <a:lnSpc>
                  <a:spcPct val="120000"/>
                </a:lnSpc>
              </a:pPr>
              <a:endParaRPr lang="en-US" altLang="ko-KR" sz="1400" dirty="0"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  <a:p>
              <a:pPr>
                <a:lnSpc>
                  <a:spcPct val="120000"/>
                </a:lnSpc>
              </a:pPr>
              <a:endParaRPr lang="ko-KR" altLang="en-US" sz="1400" dirty="0"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DCA5FE28-ED2D-4B34-8D30-A26E447AA2A1}"/>
              </a:ext>
            </a:extLst>
          </p:cNvPr>
          <p:cNvGrpSpPr/>
          <p:nvPr/>
        </p:nvGrpSpPr>
        <p:grpSpPr>
          <a:xfrm>
            <a:off x="2532432" y="3760979"/>
            <a:ext cx="8822095" cy="1167556"/>
            <a:chOff x="1142999" y="1025140"/>
            <a:chExt cx="8822095" cy="1167556"/>
          </a:xfrm>
        </p:grpSpPr>
        <p:cxnSp>
          <p:nvCxnSpPr>
            <p:cNvPr id="19" name="직선 연결선 18">
              <a:extLst>
                <a:ext uri="{FF2B5EF4-FFF2-40B4-BE49-F238E27FC236}">
                  <a16:creationId xmlns:a16="http://schemas.microsoft.com/office/drawing/2014/main" id="{D93076E2-93A4-4EDC-939D-412FD9CB73A2}"/>
                </a:ext>
              </a:extLst>
            </p:cNvPr>
            <p:cNvCxnSpPr/>
            <p:nvPr/>
          </p:nvCxnSpPr>
          <p:spPr>
            <a:xfrm>
              <a:off x="3842484" y="1324950"/>
              <a:ext cx="5329507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>
              <a:extLst>
                <a:ext uri="{FF2B5EF4-FFF2-40B4-BE49-F238E27FC236}">
                  <a16:creationId xmlns:a16="http://schemas.microsoft.com/office/drawing/2014/main" id="{6FAD10D1-026D-4B18-BB89-CE8A49B78910}"/>
                </a:ext>
              </a:extLst>
            </p:cNvPr>
            <p:cNvCxnSpPr/>
            <p:nvPr/>
          </p:nvCxnSpPr>
          <p:spPr>
            <a:xfrm>
              <a:off x="3842484" y="1575840"/>
              <a:ext cx="5329507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>
              <a:extLst>
                <a:ext uri="{FF2B5EF4-FFF2-40B4-BE49-F238E27FC236}">
                  <a16:creationId xmlns:a16="http://schemas.microsoft.com/office/drawing/2014/main" id="{B5273B59-007C-4664-B3E9-77DF0318F23F}"/>
                </a:ext>
              </a:extLst>
            </p:cNvPr>
            <p:cNvCxnSpPr/>
            <p:nvPr/>
          </p:nvCxnSpPr>
          <p:spPr>
            <a:xfrm>
              <a:off x="3842484" y="1826730"/>
              <a:ext cx="5329507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>
              <a:extLst>
                <a:ext uri="{FF2B5EF4-FFF2-40B4-BE49-F238E27FC236}">
                  <a16:creationId xmlns:a16="http://schemas.microsoft.com/office/drawing/2014/main" id="{F1E320F3-BCB8-40A6-8D88-07E0B8818030}"/>
                </a:ext>
              </a:extLst>
            </p:cNvPr>
            <p:cNvCxnSpPr/>
            <p:nvPr/>
          </p:nvCxnSpPr>
          <p:spPr>
            <a:xfrm>
              <a:off x="3842484" y="2077620"/>
              <a:ext cx="5329507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오각형 21">
              <a:extLst>
                <a:ext uri="{FF2B5EF4-FFF2-40B4-BE49-F238E27FC236}">
                  <a16:creationId xmlns:a16="http://schemas.microsoft.com/office/drawing/2014/main" id="{E2BF1843-48C8-4590-B069-6CF751144EE7}"/>
                </a:ext>
              </a:extLst>
            </p:cNvPr>
            <p:cNvSpPr/>
            <p:nvPr/>
          </p:nvSpPr>
          <p:spPr>
            <a:xfrm>
              <a:off x="1142999" y="1025140"/>
              <a:ext cx="2353734" cy="1111570"/>
            </a:xfrm>
            <a:prstGeom prst="homePlat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dirty="0"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3. </a:t>
              </a:r>
              <a:endParaRPr lang="en-US" altLang="ko-KR" dirty="0" smtClean="0"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  <a:p>
              <a:endParaRPr lang="en-US" altLang="ko-KR" dirty="0"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8B85A1F-D52C-4C4F-B182-C8B16EA2AC38}"/>
                </a:ext>
              </a:extLst>
            </p:cNvPr>
            <p:cNvSpPr txBox="1"/>
            <p:nvPr/>
          </p:nvSpPr>
          <p:spPr>
            <a:xfrm>
              <a:off x="3842484" y="1081126"/>
              <a:ext cx="6122610" cy="1111570"/>
            </a:xfrm>
            <a:prstGeom prst="rect">
              <a:avLst/>
            </a:prstGeom>
            <a:noFill/>
          </p:spPr>
          <p:txBody>
            <a:bodyPr wrap="square" tIns="0" rtlCol="0">
              <a:noAutofit/>
            </a:bodyPr>
            <a:lstStyle/>
            <a:p>
              <a:pPr marL="285750" indent="-28575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ko-KR" sz="1400" dirty="0" smtClean="0"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a</a:t>
              </a:r>
              <a:endParaRPr lang="en-US" altLang="ko-KR" sz="1400" dirty="0"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</p:grp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DCA5FE28-ED2D-4B34-8D30-A26E447AA2A1}"/>
              </a:ext>
            </a:extLst>
          </p:cNvPr>
          <p:cNvGrpSpPr/>
          <p:nvPr/>
        </p:nvGrpSpPr>
        <p:grpSpPr>
          <a:xfrm>
            <a:off x="3181399" y="5088066"/>
            <a:ext cx="8822095" cy="1167556"/>
            <a:chOff x="1142999" y="1025140"/>
            <a:chExt cx="8822095" cy="1167556"/>
          </a:xfrm>
        </p:grpSpPr>
        <p:cxnSp>
          <p:nvCxnSpPr>
            <p:cNvPr id="40" name="직선 연결선 39">
              <a:extLst>
                <a:ext uri="{FF2B5EF4-FFF2-40B4-BE49-F238E27FC236}">
                  <a16:creationId xmlns:a16="http://schemas.microsoft.com/office/drawing/2014/main" id="{D93076E2-93A4-4EDC-939D-412FD9CB73A2}"/>
                </a:ext>
              </a:extLst>
            </p:cNvPr>
            <p:cNvCxnSpPr/>
            <p:nvPr/>
          </p:nvCxnSpPr>
          <p:spPr>
            <a:xfrm>
              <a:off x="3842484" y="1324950"/>
              <a:ext cx="5329507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6FAD10D1-026D-4B18-BB89-CE8A49B78910}"/>
                </a:ext>
              </a:extLst>
            </p:cNvPr>
            <p:cNvCxnSpPr/>
            <p:nvPr/>
          </p:nvCxnSpPr>
          <p:spPr>
            <a:xfrm>
              <a:off x="3842484" y="1575840"/>
              <a:ext cx="5329507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>
              <a:extLst>
                <a:ext uri="{FF2B5EF4-FFF2-40B4-BE49-F238E27FC236}">
                  <a16:creationId xmlns:a16="http://schemas.microsoft.com/office/drawing/2014/main" id="{B5273B59-007C-4664-B3E9-77DF0318F23F}"/>
                </a:ext>
              </a:extLst>
            </p:cNvPr>
            <p:cNvCxnSpPr/>
            <p:nvPr/>
          </p:nvCxnSpPr>
          <p:spPr>
            <a:xfrm>
              <a:off x="3842484" y="1826730"/>
              <a:ext cx="5329507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>
              <a:extLst>
                <a:ext uri="{FF2B5EF4-FFF2-40B4-BE49-F238E27FC236}">
                  <a16:creationId xmlns:a16="http://schemas.microsoft.com/office/drawing/2014/main" id="{F1E320F3-BCB8-40A6-8D88-07E0B8818030}"/>
                </a:ext>
              </a:extLst>
            </p:cNvPr>
            <p:cNvCxnSpPr/>
            <p:nvPr/>
          </p:nvCxnSpPr>
          <p:spPr>
            <a:xfrm>
              <a:off x="3842484" y="2077620"/>
              <a:ext cx="5329507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오각형 21">
              <a:extLst>
                <a:ext uri="{FF2B5EF4-FFF2-40B4-BE49-F238E27FC236}">
                  <a16:creationId xmlns:a16="http://schemas.microsoft.com/office/drawing/2014/main" id="{E2BF1843-48C8-4590-B069-6CF751144EE7}"/>
                </a:ext>
              </a:extLst>
            </p:cNvPr>
            <p:cNvSpPr/>
            <p:nvPr/>
          </p:nvSpPr>
          <p:spPr>
            <a:xfrm>
              <a:off x="1142999" y="1025140"/>
              <a:ext cx="2353734" cy="1111570"/>
            </a:xfrm>
            <a:prstGeom prst="homePlat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dirty="0"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4. </a:t>
              </a:r>
              <a:endParaRPr lang="en-US" altLang="ko-KR" dirty="0" smtClean="0"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  <a:p>
              <a:endParaRPr lang="en-US" altLang="ko-KR" dirty="0"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8B85A1F-D52C-4C4F-B182-C8B16EA2AC38}"/>
                </a:ext>
              </a:extLst>
            </p:cNvPr>
            <p:cNvSpPr txBox="1"/>
            <p:nvPr/>
          </p:nvSpPr>
          <p:spPr>
            <a:xfrm>
              <a:off x="3842484" y="1081126"/>
              <a:ext cx="6122610" cy="1111570"/>
            </a:xfrm>
            <a:prstGeom prst="rect">
              <a:avLst/>
            </a:prstGeom>
            <a:noFill/>
          </p:spPr>
          <p:txBody>
            <a:bodyPr wrap="square" tIns="0" rtlCol="0">
              <a:noAutofit/>
            </a:bodyPr>
            <a:lstStyle/>
            <a:p>
              <a:pPr marL="285750" indent="-28575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ko-KR" sz="1400" dirty="0" smtClean="0"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a</a:t>
              </a:r>
              <a:endParaRPr lang="en-US" altLang="ko-KR" sz="1400" dirty="0"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  <a:p>
              <a:pPr marL="285750" indent="-28575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endParaRPr lang="en-US" altLang="ko-KR" sz="1400" dirty="0"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433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076654" y="3019610"/>
            <a:ext cx="39122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4000" b="1" dirty="0">
                <a:solidFill>
                  <a:schemeClr val="accent5">
                    <a:lumMod val="75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1. Introduction</a:t>
            </a:r>
            <a:endParaRPr lang="ko-KR" altLang="en-US" sz="4000" b="1" dirty="0">
              <a:solidFill>
                <a:schemeClr val="accent5">
                  <a:lumMod val="75000"/>
                </a:schemeClr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grpSp>
        <p:nvGrpSpPr>
          <p:cNvPr id="11" name="그룹 10"/>
          <p:cNvGrpSpPr/>
          <p:nvPr/>
        </p:nvGrpSpPr>
        <p:grpSpPr>
          <a:xfrm>
            <a:off x="5503025" y="1404852"/>
            <a:ext cx="6506092" cy="3937404"/>
            <a:chOff x="5503025" y="1404852"/>
            <a:chExt cx="6506092" cy="3937404"/>
          </a:xfrm>
        </p:grpSpPr>
        <p:sp>
          <p:nvSpPr>
            <p:cNvPr id="10" name="직사각형 9"/>
            <p:cNvSpPr/>
            <p:nvPr/>
          </p:nvSpPr>
          <p:spPr>
            <a:xfrm>
              <a:off x="5503025" y="1404852"/>
              <a:ext cx="6168043" cy="393740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5913117" y="2557945"/>
              <a:ext cx="6096000" cy="40011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altLang="ko-KR" sz="2000" dirty="0" smtClean="0">
                  <a:solidFill>
                    <a:schemeClr val="bg1"/>
                  </a:solidFill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a</a:t>
              </a:r>
              <a:endParaRPr lang="en-US" altLang="ko-KR" sz="2000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583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Introduction	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|</a:t>
            </a:r>
            <a:r>
              <a:rPr lang="en-US" altLang="ko-KR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</a:t>
            </a:r>
            <a:r>
              <a:rPr lang="en-US" altLang="ko-KR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subtitle</a:t>
            </a:r>
            <a:endParaRPr lang="ko-KR" altLang="en-US" sz="1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30A-C3A4-4641-B0A7-FB50F1D04DA9}" type="slidenum">
              <a:rPr lang="ko-KR" altLang="en-US" smtClean="0"/>
              <a:pPr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6275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68338" y="2919401"/>
            <a:ext cx="11498166" cy="620443"/>
          </a:xfrm>
        </p:spPr>
        <p:txBody>
          <a:bodyPr/>
          <a:lstStyle/>
          <a:p>
            <a:r>
              <a:rPr lang="en-US" altLang="ko-KR" dirty="0"/>
              <a:t>Thank you </a:t>
            </a:r>
            <a:r>
              <a:rPr lang="en-US" altLang="ko-KR" dirty="0">
                <a:sym typeface="Wingdings" panose="05000000000000000000" pitchFamily="2" charset="2"/>
              </a:rPr>
              <a:t>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63717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2786</TotalTime>
  <Words>47</Words>
  <Application>Microsoft Office PowerPoint</Application>
  <PresentationFormat>와이드스크린</PresentationFormat>
  <Paragraphs>27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맑은 고딕</vt:lpstr>
      <vt:lpstr>나눔스퀘어</vt:lpstr>
      <vt:lpstr>Wingdings</vt:lpstr>
      <vt:lpstr>Arial</vt:lpstr>
      <vt:lpstr>나눔스퀘어 ExtraBold</vt:lpstr>
      <vt:lpstr>나눔바른고딕</vt:lpstr>
      <vt:lpstr>Office 테마</vt:lpstr>
      <vt:lpstr>PowerPoint 프레젠테이션</vt:lpstr>
      <vt:lpstr>Table of contents</vt:lpstr>
      <vt:lpstr>PowerPoint 프레젠테이션</vt:lpstr>
      <vt:lpstr>1. Introduction |   subtitle</vt:lpstr>
      <vt:lpstr>Thank you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Dongmin Ryu</dc:creator>
  <cp:lastModifiedBy>Dongmin Ryu</cp:lastModifiedBy>
  <cp:revision>103</cp:revision>
  <dcterms:created xsi:type="dcterms:W3CDTF">2017-09-03T06:30:01Z</dcterms:created>
  <dcterms:modified xsi:type="dcterms:W3CDTF">2017-10-10T07:05:30Z</dcterms:modified>
</cp:coreProperties>
</file>